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71AF-E9B9-365B-366B-4DE772362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387F-0471-7A2B-2227-BBE76C2DC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894B-AD82-6E4E-001C-3372AF8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B3D1-16A9-838E-BD89-5BAC2CFB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9767-59D3-0C4C-73E1-0AF31668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BFC3-38EF-D271-1193-0EE37196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35CC2-BCC9-BE79-2047-69373BE26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739E-6172-EA76-D63C-B290E3CB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A35C-C4CC-71D6-D299-4640379C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28400-D959-5442-11A3-A4982812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35F16-DB5D-DD3D-281C-9616A91DC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54D10-4B74-4078-4913-80561B91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47CB6-7E49-5DBA-2E1F-84CAE648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AA0DD-AE90-CBBC-9E9F-BC29D436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20FFF-7D7B-E08A-EE4D-775B17FC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57C8-CB1C-C88F-0FE6-BD2D58B9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B42A-8F7F-A0F1-D18C-2978BB7D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F1D7-0212-ED36-9A9B-D34AD997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D162-D106-14B5-9ABA-9022355B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8915-225A-ED87-9E7E-82EEF4B5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92E8-0716-5C07-E762-D566CA31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3108D-663A-C7A8-3FFD-48B1B9653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1FD90-B317-F2D5-921E-9E2554DF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06725-7C9E-D5A5-C20E-39F7FEF3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2EABD-0ADC-1F23-8519-20832609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036A-4363-8F01-33CF-B2EE9FD8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0AF3-6802-BAD4-D0E6-F0A730F8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7AEF6-4D5F-A03E-BC55-4DDCBA58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D4536-33CB-D57B-E0A6-52B4D1C4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B531-27A3-E27C-0C36-7A13DCF8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67880-A015-27A2-B317-FE87CBBE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DB7F-DBCB-CDD2-6CB2-2AB093D9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4EC29-C196-5FC8-23DD-DF70FB17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6D7DC-61BC-9CA9-8E66-44A9D9AF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D478D-3585-FE46-1BF5-7DBD763A0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23967-BF8C-0833-8EC9-E12526CD7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755E1-159C-6713-B250-0392A1D0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80DA3-8E68-D246-DFEA-6463156A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5F985-AC4B-DB31-677B-C6A3AB8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246B-2C20-1069-6B73-E8CDA9F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C55A1-79E8-FA17-A07C-47EF9557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3937F-EC85-3AAD-891E-7F85FCFF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3AA39-9C03-7FBC-A9AE-0D0B6A00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2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A07B4-849F-CFD3-933E-DFF5602A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E19C3-7963-3933-EC32-D4B79C23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A7C87-B9D5-2130-07F7-11481BE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09F7-D1DF-6B39-2035-C280425E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CA69-7BDA-CDF0-C50C-B594DF63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EE128-1E46-21E1-AF4B-03258D86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2F0F2-C276-230A-8F4E-D56B4B55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228A0-E8DC-9386-8D98-03E6DAB0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8CD37-5092-D8E7-F000-E5329BE4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0485-51C8-642E-8E67-9FA365C5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E6930-174E-7EC6-83AE-67F6435B9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CD8D8-3E25-9DFA-3785-D0F56C23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1A8E1-727B-3F8B-A796-94D530D8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D5193-28C8-9284-9E64-3C1024AE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5D549-957D-B46F-7655-09AF717E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DF03E-04C4-DAFA-E6E7-8231ABEC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AAB1E-011F-C17A-2B06-633788B25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2652-82B7-F4B3-E76B-B5950EEFA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19DC-C663-4FC7-AD1D-76CB7E63F04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4872-FE0F-3900-C0DD-A954F671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7722-C8A4-8F12-6FDE-827B4BF86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EBC3-3089-08F0-2832-88F560E6A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80015"/>
            <a:ext cx="12192000" cy="2160000"/>
          </a:xfrm>
        </p:spPr>
        <p:txBody>
          <a:bodyPr lIns="360000" tIns="72000" rIns="360000" bIns="72000" anchor="ctr" anchorCtr="0">
            <a:normAutofit/>
          </a:bodyPr>
          <a:lstStyle/>
          <a:p>
            <a:r>
              <a:rPr lang="en-GB" sz="6600" b="1" dirty="0"/>
              <a:t>Trajectory Maps: a novel protein MD simulation analysis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5684F-C98E-310D-242D-2ADAEF985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05714"/>
            <a:ext cx="12192000" cy="720000"/>
          </a:xfrm>
        </p:spPr>
        <p:txBody>
          <a:bodyPr>
            <a:normAutofit/>
          </a:bodyPr>
          <a:lstStyle/>
          <a:p>
            <a:r>
              <a:rPr lang="hr-HR" sz="2800" u="sng" dirty="0"/>
              <a:t>Matej Kožić</a:t>
            </a:r>
            <a:r>
              <a:rPr lang="hr-HR" sz="2800" baseline="30000" dirty="0"/>
              <a:t>a</a:t>
            </a:r>
            <a:r>
              <a:rPr lang="hr-HR" sz="2800" dirty="0"/>
              <a:t>, Branimir </a:t>
            </a:r>
            <a:r>
              <a:rPr lang="en-US" sz="2800" dirty="0"/>
              <a:t>Bertoša</a:t>
            </a:r>
            <a:r>
              <a:rPr lang="hr-HR" sz="2800" baseline="30000" noProof="1"/>
              <a:t>a</a:t>
            </a:r>
          </a:p>
        </p:txBody>
      </p:sp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468000"/>
            <a:ext cx="4712300" cy="1260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F516448-720B-047A-57C8-D914A4345ABD}"/>
              </a:ext>
            </a:extLst>
          </p:cNvPr>
          <p:cNvSpPr txBox="1">
            <a:spLocks/>
          </p:cNvSpPr>
          <p:nvPr/>
        </p:nvSpPr>
        <p:spPr>
          <a:xfrm>
            <a:off x="0" y="5753130"/>
            <a:ext cx="12192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pl-PL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Department of Chemistry, Faculty of Science, University of Zagreb, Horvatovac 102a, HR-10000 Zagreb, Croatia.</a:t>
            </a:r>
            <a:endParaRPr lang="en-GB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C6FCE6-EB6F-1325-DB3A-22D9F62A1D48}"/>
              </a:ext>
            </a:extLst>
          </p:cNvPr>
          <p:cNvSpPr txBox="1">
            <a:spLocks/>
          </p:cNvSpPr>
          <p:nvPr/>
        </p:nvSpPr>
        <p:spPr>
          <a:xfrm>
            <a:off x="0" y="103405"/>
            <a:ext cx="12192000" cy="1800000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/>
              <a:t>Department of Chemistry</a:t>
            </a:r>
          </a:p>
          <a:p>
            <a:pPr algn="r"/>
            <a:r>
              <a:rPr lang="en-US" sz="2400" b="1" dirty="0"/>
              <a:t>Faculty of Science</a:t>
            </a:r>
          </a:p>
          <a:p>
            <a:pPr algn="r"/>
            <a:r>
              <a:rPr lang="en-US" sz="2400" b="1" dirty="0"/>
              <a:t>University of Zagreb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131657" y="1723405"/>
            <a:ext cx="5619654" cy="909516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</a:rPr>
              <a:t>www.compchemday.org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BE261-C807-46D7-2F69-3148574B4EA0}"/>
              </a:ext>
            </a:extLst>
          </p:cNvPr>
          <p:cNvSpPr txBox="1"/>
          <p:nvPr/>
        </p:nvSpPr>
        <p:spPr>
          <a:xfrm>
            <a:off x="11621219" y="6473130"/>
            <a:ext cx="114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urple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F3D1BEC7-708E-3E74-4BF5-1DC882E9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red arrows pointing at something&#10;&#10;Description automatically generated with medium confidence">
            <a:extLst>
              <a:ext uri="{FF2B5EF4-FFF2-40B4-BE49-F238E27FC236}">
                <a16:creationId xmlns:a16="http://schemas.microsoft.com/office/drawing/2014/main" id="{CD9AA887-4695-C189-0190-3B27A8F5C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7" y="468000"/>
            <a:ext cx="2692745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99492" y="949060"/>
            <a:ext cx="5619654" cy="909516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0000FF"/>
                </a:solidFill>
              </a:rPr>
              <a:t>www.compchemday.org</a:t>
            </a:r>
            <a:endParaRPr lang="en-US" sz="18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227D78-C8ED-385C-0F1A-5D37E8C32889}"/>
              </a:ext>
            </a:extLst>
          </p:cNvPr>
          <p:cNvSpPr txBox="1">
            <a:spLocks/>
          </p:cNvSpPr>
          <p:nvPr/>
        </p:nvSpPr>
        <p:spPr>
          <a:xfrm>
            <a:off x="324928" y="598576"/>
            <a:ext cx="11542144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0563" algn="l"/>
            <a:r>
              <a:rPr lang="en-GB" sz="3200" dirty="0"/>
              <a:t>Trajectory Maps: a novel protein MD simulation analysis method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1F1FE-8C3A-65F1-4F1D-45BD1F5FC4C2}"/>
              </a:ext>
            </a:extLst>
          </p:cNvPr>
          <p:cNvSpPr txBox="1"/>
          <p:nvPr/>
        </p:nvSpPr>
        <p:spPr>
          <a:xfrm>
            <a:off x="11621219" y="6473130"/>
            <a:ext cx="114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2/4</a:t>
            </a:r>
            <a:endParaRPr lang="en-US" dirty="0"/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27C5005D-A519-F827-4B40-18CD71FB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17" y="2144715"/>
            <a:ext cx="58890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35100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9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6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hr-H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 pixel is a shift of a residue in time 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from time 0</a:t>
            </a: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hr-H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Horizontal bands represent conformational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DF066-FD02-324B-0FC7-27577882E57B}"/>
              </a:ext>
            </a:extLst>
          </p:cNvPr>
          <p:cNvSpPr txBox="1"/>
          <p:nvPr/>
        </p:nvSpPr>
        <p:spPr>
          <a:xfrm>
            <a:off x="4544876" y="1573958"/>
            <a:ext cx="9010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>
              <a:buSzPct val="120000"/>
            </a:pPr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Visualize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full course of your simulation: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11B00-44A4-3C63-A531-295AF447D1AA}"/>
              </a:ext>
            </a:extLst>
          </p:cNvPr>
          <p:cNvSpPr txBox="1"/>
          <p:nvPr/>
        </p:nvSpPr>
        <p:spPr>
          <a:xfrm>
            <a:off x="-1" y="6488668"/>
            <a:ext cx="47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2023.09.16 | Matej Kožić | mkozic@chem.pmf.hr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0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screenshot of a graph&#10;&#10;Description automatically generated">
            <a:extLst>
              <a:ext uri="{FF2B5EF4-FFF2-40B4-BE49-F238E27FC236}">
                <a16:creationId xmlns:a16="http://schemas.microsoft.com/office/drawing/2014/main" id="{FDCA43E0-2816-CE57-C5F7-9F6D4465B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 descr="Red arrows pointing to the side&#10;&#10;Description automatically generated">
            <a:extLst>
              <a:ext uri="{FF2B5EF4-FFF2-40B4-BE49-F238E27FC236}">
                <a16:creationId xmlns:a16="http://schemas.microsoft.com/office/drawing/2014/main" id="{A3D8213E-4F50-A2EE-5FB9-2C3CCC468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7" y="468000"/>
            <a:ext cx="2692745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99492" y="949060"/>
            <a:ext cx="5619654" cy="909516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www.compchemday.org</a:t>
            </a:r>
            <a:endParaRPr lang="en-US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96054-3300-D4D1-0186-6411881A9F20}"/>
              </a:ext>
            </a:extLst>
          </p:cNvPr>
          <p:cNvSpPr txBox="1"/>
          <p:nvPr/>
        </p:nvSpPr>
        <p:spPr>
          <a:xfrm>
            <a:off x="11621219" y="6473130"/>
            <a:ext cx="114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3/4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871E8-14AB-4DF4-6B54-2ED1958359DF}"/>
              </a:ext>
            </a:extLst>
          </p:cNvPr>
          <p:cNvSpPr txBox="1">
            <a:spLocks/>
          </p:cNvSpPr>
          <p:nvPr/>
        </p:nvSpPr>
        <p:spPr>
          <a:xfrm>
            <a:off x="324928" y="598576"/>
            <a:ext cx="11542144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0563" algn="l"/>
            <a:r>
              <a:rPr lang="en-GB" sz="3200" dirty="0"/>
              <a:t>Trajectory Maps: a novel protein MD simulation analysis method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9ED29-8672-9B7B-E78C-CB23FE7F2818}"/>
              </a:ext>
            </a:extLst>
          </p:cNvPr>
          <p:cNvSpPr txBox="1"/>
          <p:nvPr/>
        </p:nvSpPr>
        <p:spPr>
          <a:xfrm>
            <a:off x="-1" y="6488668"/>
            <a:ext cx="47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2023.09.16 | Matej Kožić | mkozic@chem.pmf.hr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778138-28EC-9AED-EC87-1C81D287CADD}"/>
              </a:ext>
            </a:extLst>
          </p:cNvPr>
          <p:cNvSpPr txBox="1"/>
          <p:nvPr/>
        </p:nvSpPr>
        <p:spPr>
          <a:xfrm>
            <a:off x="-430740" y="3828011"/>
            <a:ext cx="3190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0450" indent="-342900"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Plot shifts of a region</a:t>
            </a:r>
          </a:p>
          <a:p>
            <a:pPr marL="1060450" indent="-342900">
              <a:buSzPct val="120000"/>
              <a:buFont typeface="Wingdings" panose="05000000000000000000" pitchFamily="2" charset="2"/>
              <a:buChar char="§"/>
            </a:pPr>
            <a:endParaRPr lang="hr-H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0450" indent="-342900"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Quantify conformational changes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997353-68A4-50A1-D3D7-77F3D8E539AA}"/>
              </a:ext>
            </a:extLst>
          </p:cNvPr>
          <p:cNvSpPr txBox="1"/>
          <p:nvPr/>
        </p:nvSpPr>
        <p:spPr>
          <a:xfrm>
            <a:off x="6748876" y="4999425"/>
            <a:ext cx="51987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0450" indent="-342900"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Directly and conclusively compare multiple simulation batches &amp; highlight differences</a:t>
            </a:r>
          </a:p>
          <a:p>
            <a:pPr marL="1060450" indent="-342900">
              <a:buSzPct val="120000"/>
              <a:buFont typeface="Wingdings" panose="05000000000000000000" pitchFamily="2" charset="2"/>
              <a:buChar char="§"/>
            </a:pPr>
            <a:endParaRPr lang="hr-H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54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A2DCE9E-4158-93BB-A336-093AE663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red arrow in the dark&#10;&#10;Description automatically generated">
            <a:extLst>
              <a:ext uri="{FF2B5EF4-FFF2-40B4-BE49-F238E27FC236}">
                <a16:creationId xmlns:a16="http://schemas.microsoft.com/office/drawing/2014/main" id="{3BB036CF-BE2E-A339-D54C-7272619E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7" y="468000"/>
            <a:ext cx="2692745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99492" y="949060"/>
            <a:ext cx="5619654" cy="909516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www.compchemday.org</a:t>
            </a:r>
            <a:endParaRPr lang="en-US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F7EBBF-EF55-FFD6-81CD-D3F1C9D2032D}"/>
              </a:ext>
            </a:extLst>
          </p:cNvPr>
          <p:cNvSpPr txBox="1"/>
          <p:nvPr/>
        </p:nvSpPr>
        <p:spPr>
          <a:xfrm>
            <a:off x="11621219" y="6473130"/>
            <a:ext cx="114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4/4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73ABE-E9C2-FD7D-47B8-0DC98E4064EB}"/>
              </a:ext>
            </a:extLst>
          </p:cNvPr>
          <p:cNvSpPr txBox="1">
            <a:spLocks/>
          </p:cNvSpPr>
          <p:nvPr/>
        </p:nvSpPr>
        <p:spPr>
          <a:xfrm>
            <a:off x="324928" y="598576"/>
            <a:ext cx="11542144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0563" algn="l"/>
            <a:r>
              <a:rPr lang="en-GB" sz="3200" dirty="0"/>
              <a:t>Trajectory Maps: a novel protein MD simulation analysis method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75E18-DEA9-7CA1-CD1E-BF1DC8A192C5}"/>
              </a:ext>
            </a:extLst>
          </p:cNvPr>
          <p:cNvSpPr txBox="1"/>
          <p:nvPr/>
        </p:nvSpPr>
        <p:spPr>
          <a:xfrm>
            <a:off x="-1" y="6488668"/>
            <a:ext cx="563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2023.09.16 | Matej Kožić | mkozic@chem.pmf.hr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0417B8E4-FE59-CF1E-3029-6B8DF47B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3067" y="2495469"/>
            <a:ext cx="641671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35100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9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6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hr-H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Intuitively visualize 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simulat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</a:t>
            </a: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hr-H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Quantify conformational events</a:t>
            </a: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Comparatively analyse multiple simulations</a:t>
            </a: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Facilitate RMSD/RMSF interpretation</a:t>
            </a: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more! </a:t>
            </a: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hr-H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hr-H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E4411-047D-2AE1-B66F-623DF4BF5003}"/>
              </a:ext>
            </a:extLst>
          </p:cNvPr>
          <p:cNvSpPr txBox="1"/>
          <p:nvPr/>
        </p:nvSpPr>
        <p:spPr>
          <a:xfrm>
            <a:off x="-513067" y="2264636"/>
            <a:ext cx="9010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>
              <a:buSzPct val="120000"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conclusion, Trajectory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aps can: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95161-BE41-2E5D-C88E-52A472A48195}"/>
              </a:ext>
            </a:extLst>
          </p:cNvPr>
          <p:cNvSpPr txBox="1"/>
          <p:nvPr/>
        </p:nvSpPr>
        <p:spPr>
          <a:xfrm>
            <a:off x="4796286" y="2281068"/>
            <a:ext cx="9010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>
              <a:buSzPct val="120000"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AVAILABLE ON GITHUB</a:t>
            </a:r>
            <a:r>
              <a:rPr lang="hr-H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A30A896B-D92F-E84C-37DA-D37E554C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588" y="2281469"/>
            <a:ext cx="41397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35100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9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6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17550" indent="0">
              <a:buSzPct val="120000"/>
            </a:pP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Python based terminal app for Python &amp; Bash</a:t>
            </a:r>
            <a:endParaRPr lang="en-GB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1281E96C-6626-4362-F397-A9C588D61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025" y="4063344"/>
            <a:ext cx="41815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35100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9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6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419225" lvl="1" indent="-342900">
              <a:buSzPct val="120000"/>
              <a:buFont typeface="Wingdings" panose="05000000000000000000" pitchFamily="2" charset="2"/>
              <a:buChar char="ü"/>
            </a:pPr>
            <a:r>
              <a:rPr lang="en-GB" alt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Easy and fast usage</a:t>
            </a:r>
          </a:p>
          <a:p>
            <a:pPr marL="1419225" lvl="1" indent="-342900">
              <a:buSzPct val="120000"/>
              <a:buFont typeface="Wingdings" panose="05000000000000000000" pitchFamily="2" charset="2"/>
              <a:buChar char="ü"/>
            </a:pPr>
            <a:endParaRPr lang="hr-H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419225" lvl="1" indent="-342900">
              <a:buSzPct val="120000"/>
              <a:buFont typeface="Wingdings" panose="05000000000000000000" pitchFamily="2" charset="2"/>
              <a:buChar char="ü"/>
            </a:pPr>
            <a:r>
              <a:rPr lang="en-GB" alt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Extensive documentation</a:t>
            </a:r>
          </a:p>
          <a:p>
            <a:pPr marL="1254125" indent="-536575">
              <a:buSzPct val="120000"/>
              <a:buFont typeface="Wingdings" panose="05000000000000000000" pitchFamily="2" charset="2"/>
              <a:buChar char="§"/>
            </a:pPr>
            <a:endParaRPr lang="hr-H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4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227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Trajectory Maps: a novel protein MD simulation analysis method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Tomica Hrenar</dc:creator>
  <cp:lastModifiedBy>Matej Kožić</cp:lastModifiedBy>
  <cp:revision>19</cp:revision>
  <dcterms:created xsi:type="dcterms:W3CDTF">2023-09-12T11:34:31Z</dcterms:created>
  <dcterms:modified xsi:type="dcterms:W3CDTF">2023-09-13T20:46:23Z</dcterms:modified>
</cp:coreProperties>
</file>